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86" r:id="rId4"/>
    <p:sldId id="287" r:id="rId5"/>
    <p:sldId id="257" r:id="rId6"/>
    <p:sldId id="261" r:id="rId7"/>
    <p:sldId id="262" r:id="rId8"/>
    <p:sldId id="258" r:id="rId9"/>
    <p:sldId id="275" r:id="rId10"/>
    <p:sldId id="276" r:id="rId11"/>
    <p:sldId id="290" r:id="rId12"/>
    <p:sldId id="259" r:id="rId13"/>
    <p:sldId id="260" r:id="rId14"/>
    <p:sldId id="277" r:id="rId15"/>
    <p:sldId id="278" r:id="rId16"/>
    <p:sldId id="265" r:id="rId17"/>
    <p:sldId id="268" r:id="rId18"/>
    <p:sldId id="269" r:id="rId19"/>
    <p:sldId id="270" r:id="rId20"/>
    <p:sldId id="266" r:id="rId21"/>
    <p:sldId id="281" r:id="rId22"/>
    <p:sldId id="282" r:id="rId2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8BC7F-EBFF-49F6-95C3-4780543AA752}" type="datetimeFigureOut">
              <a:rPr lang="it-IT" smtClean="0"/>
              <a:pPr/>
              <a:t>21/02/2013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893C3-2E88-489F-85DB-D0BFDFF52B9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tente\Videos\Painter%20Arcimboldo%20and%20His%20Unique%20Style%20of%20Portraiture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-326963" y="476672"/>
            <a:ext cx="97979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ISTITUTO COMPRENSIVO</a:t>
            </a:r>
          </a:p>
          <a:p>
            <a:pPr algn="ctr"/>
            <a:r>
              <a:rPr lang="it-IT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DI</a:t>
            </a:r>
            <a:r>
              <a:rPr lang="it-IT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SARZANA ISA 13</a:t>
            </a:r>
            <a:endParaRPr lang="it-IT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27584" y="3645024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dirty="0" smtClean="0">
                <a:solidFill>
                  <a:srgbClr val="FF0000"/>
                </a:solidFill>
              </a:rPr>
              <a:t>Art </a:t>
            </a:r>
            <a:r>
              <a:rPr lang="it-IT" sz="7200" dirty="0" err="1" smtClean="0">
                <a:solidFill>
                  <a:srgbClr val="FF0000"/>
                </a:solidFill>
              </a:rPr>
              <a:t>is</a:t>
            </a:r>
            <a:r>
              <a:rPr lang="it-IT" sz="7200" dirty="0" smtClean="0">
                <a:solidFill>
                  <a:srgbClr val="FF0000"/>
                </a:solidFill>
              </a:rPr>
              <a:t> in </a:t>
            </a:r>
            <a:r>
              <a:rPr lang="it-IT" sz="7200" dirty="0" err="1" smtClean="0">
                <a:solidFill>
                  <a:srgbClr val="FF0000"/>
                </a:solidFill>
              </a:rPr>
              <a:t>our</a:t>
            </a:r>
            <a:r>
              <a:rPr lang="it-IT" sz="7200" dirty="0" smtClean="0">
                <a:solidFill>
                  <a:srgbClr val="FF0000"/>
                </a:solidFill>
              </a:rPr>
              <a:t> </a:t>
            </a:r>
            <a:r>
              <a:rPr lang="it-IT" sz="7200" dirty="0" err="1" smtClean="0">
                <a:solidFill>
                  <a:srgbClr val="FF0000"/>
                </a:solidFill>
              </a:rPr>
              <a:t>hands</a:t>
            </a:r>
            <a:endParaRPr lang="it-IT" sz="7200" dirty="0">
              <a:solidFill>
                <a:srgbClr val="FF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555776" y="2492896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smtClean="0"/>
              <a:t>ITALY</a:t>
            </a:r>
            <a:endParaRPr lang="it-IT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imboldo_vegetab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157216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inter Arcimboldo and His Unique Style of Portraitur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285875"/>
            <a:ext cx="7620000" cy="428625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27584" y="404664"/>
            <a:ext cx="76328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chose</a:t>
            </a:r>
            <a:r>
              <a:rPr lang="it-IT" sz="3600" dirty="0" smtClean="0"/>
              <a:t> </a:t>
            </a:r>
            <a:r>
              <a:rPr lang="it-IT" sz="3600" dirty="0" err="1" smtClean="0"/>
              <a:t>Arcimboldo</a:t>
            </a:r>
            <a:r>
              <a:rPr lang="it-IT" sz="3600" dirty="0" smtClean="0"/>
              <a:t> </a:t>
            </a:r>
            <a:r>
              <a:rPr lang="it-IT" sz="3600" dirty="0" err="1" smtClean="0"/>
              <a:t>because</a:t>
            </a:r>
            <a:r>
              <a:rPr lang="it-IT" sz="3600" dirty="0" smtClean="0"/>
              <a:t> </a:t>
            </a:r>
            <a:r>
              <a:rPr lang="it-IT" sz="3600" dirty="0" err="1" smtClean="0"/>
              <a:t>he</a:t>
            </a:r>
            <a:r>
              <a:rPr lang="it-IT" sz="3600" dirty="0" smtClean="0"/>
              <a:t> </a:t>
            </a:r>
            <a:r>
              <a:rPr lang="it-IT" sz="3600" dirty="0" err="1" smtClean="0"/>
              <a:t>is</a:t>
            </a:r>
            <a:r>
              <a:rPr lang="it-IT" sz="3600" dirty="0" smtClean="0"/>
              <a:t> </a:t>
            </a:r>
            <a:r>
              <a:rPr lang="it-IT" sz="3600" dirty="0" err="1" smtClean="0"/>
              <a:t>perfect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represent</a:t>
            </a:r>
            <a:r>
              <a:rPr lang="it-IT" sz="3600" dirty="0" smtClean="0"/>
              <a:t> a </a:t>
            </a:r>
            <a:r>
              <a:rPr lang="it-IT" sz="3600" dirty="0" err="1" smtClean="0"/>
              <a:t>school</a:t>
            </a:r>
            <a:r>
              <a:rPr lang="it-IT" sz="3600" dirty="0" smtClean="0"/>
              <a:t> project </a:t>
            </a:r>
            <a:r>
              <a:rPr lang="it-IT" sz="3600" dirty="0" err="1" smtClean="0"/>
              <a:t>about</a:t>
            </a:r>
            <a:r>
              <a:rPr lang="it-IT" sz="3600" dirty="0" smtClean="0"/>
              <a:t> </a:t>
            </a:r>
            <a:r>
              <a:rPr lang="it-IT" sz="3600" dirty="0" err="1" smtClean="0"/>
              <a:t>healthy</a:t>
            </a:r>
            <a:r>
              <a:rPr lang="it-IT" sz="3600" dirty="0" smtClean="0"/>
              <a:t> </a:t>
            </a:r>
            <a:r>
              <a:rPr lang="it-IT" sz="3600" dirty="0" err="1" smtClean="0"/>
              <a:t>food</a:t>
            </a:r>
            <a:r>
              <a:rPr lang="it-IT" sz="3600" dirty="0" smtClean="0"/>
              <a:t> </a:t>
            </a:r>
            <a:r>
              <a:rPr lang="it-IT" sz="3600" dirty="0" err="1" smtClean="0"/>
              <a:t>called</a:t>
            </a:r>
            <a:r>
              <a:rPr lang="it-IT" sz="3600" dirty="0" smtClean="0"/>
              <a:t> “slow </a:t>
            </a:r>
            <a:r>
              <a:rPr lang="it-IT" sz="3600" dirty="0" err="1" smtClean="0"/>
              <a:t>food</a:t>
            </a:r>
            <a:r>
              <a:rPr lang="it-IT" sz="3600" dirty="0" smtClean="0"/>
              <a:t>”.</a:t>
            </a:r>
          </a:p>
          <a:p>
            <a:r>
              <a:rPr lang="it-IT" sz="3600" dirty="0" smtClean="0"/>
              <a:t>In </a:t>
            </a:r>
            <a:r>
              <a:rPr lang="it-IT" sz="3600" dirty="0" err="1" smtClean="0"/>
              <a:t>this</a:t>
            </a:r>
            <a:r>
              <a:rPr lang="it-IT" sz="3600" dirty="0" smtClean="0"/>
              <a:t> project </a:t>
            </a:r>
            <a:r>
              <a:rPr lang="it-IT" sz="3600" dirty="0" err="1" smtClean="0"/>
              <a:t>our</a:t>
            </a:r>
            <a:r>
              <a:rPr lang="it-IT" sz="3600" dirty="0" smtClean="0"/>
              <a:t> </a:t>
            </a:r>
            <a:r>
              <a:rPr lang="it-IT" sz="3600" dirty="0" err="1" smtClean="0"/>
              <a:t>children</a:t>
            </a:r>
            <a:r>
              <a:rPr lang="it-IT" sz="3600" dirty="0" smtClean="0"/>
              <a:t> </a:t>
            </a:r>
            <a:r>
              <a:rPr lang="it-IT" sz="3600" dirty="0" err="1" smtClean="0"/>
              <a:t>have</a:t>
            </a:r>
            <a:r>
              <a:rPr lang="it-IT" sz="3600" dirty="0" smtClean="0"/>
              <a:t> </a:t>
            </a:r>
            <a:r>
              <a:rPr lang="it-IT" sz="3600" dirty="0" err="1" smtClean="0"/>
              <a:t>been</a:t>
            </a:r>
            <a:r>
              <a:rPr lang="it-IT" sz="3600" dirty="0" smtClean="0"/>
              <a:t> </a:t>
            </a:r>
            <a:r>
              <a:rPr lang="it-IT" sz="3600" dirty="0" err="1" smtClean="0"/>
              <a:t>involved</a:t>
            </a:r>
            <a:r>
              <a:rPr lang="it-IT" sz="3600" dirty="0" smtClean="0"/>
              <a:t> in </a:t>
            </a:r>
            <a:r>
              <a:rPr lang="it-IT" sz="3600" dirty="0" err="1" smtClean="0"/>
              <a:t>growing</a:t>
            </a:r>
            <a:r>
              <a:rPr lang="it-IT" sz="3600" dirty="0" smtClean="0"/>
              <a:t> </a:t>
            </a:r>
            <a:r>
              <a:rPr lang="it-IT" sz="3600" dirty="0" err="1" smtClean="0"/>
              <a:t>vegetables</a:t>
            </a:r>
            <a:r>
              <a:rPr lang="it-IT" sz="3600" dirty="0" smtClean="0"/>
              <a:t> in the </a:t>
            </a:r>
            <a:r>
              <a:rPr lang="it-IT" sz="3600" dirty="0" err="1" smtClean="0"/>
              <a:t>school</a:t>
            </a:r>
            <a:r>
              <a:rPr lang="it-IT" sz="3600" dirty="0" smtClean="0"/>
              <a:t> garden.</a:t>
            </a:r>
          </a:p>
          <a:p>
            <a:r>
              <a:rPr lang="it-IT" sz="3600" dirty="0" err="1" smtClean="0"/>
              <a:t>They</a:t>
            </a:r>
            <a:r>
              <a:rPr lang="it-IT" sz="3600" dirty="0" smtClean="0"/>
              <a:t> </a:t>
            </a:r>
            <a:r>
              <a:rPr lang="it-IT" sz="3600" dirty="0" err="1" smtClean="0"/>
              <a:t>grow</a:t>
            </a:r>
            <a:r>
              <a:rPr lang="it-IT" sz="3600" dirty="0" smtClean="0"/>
              <a:t> </a:t>
            </a:r>
            <a:r>
              <a:rPr lang="it-IT" sz="3600" dirty="0" err="1" smtClean="0"/>
              <a:t>different</a:t>
            </a:r>
            <a:r>
              <a:rPr lang="it-IT" sz="3600" dirty="0" smtClean="0"/>
              <a:t> </a:t>
            </a:r>
            <a:r>
              <a:rPr lang="it-IT" sz="3600" dirty="0" err="1" smtClean="0"/>
              <a:t>kinds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vegetables</a:t>
            </a:r>
            <a:r>
              <a:rPr lang="it-IT" sz="3600" dirty="0" smtClean="0"/>
              <a:t> </a:t>
            </a:r>
            <a:r>
              <a:rPr lang="it-IT" sz="3600" dirty="0" err="1" smtClean="0"/>
              <a:t>like</a:t>
            </a:r>
            <a:r>
              <a:rPr lang="it-IT" sz="3600" dirty="0" smtClean="0"/>
              <a:t>: </a:t>
            </a:r>
            <a:r>
              <a:rPr lang="it-IT" sz="3600" dirty="0" err="1" smtClean="0"/>
              <a:t>tomatoes</a:t>
            </a:r>
            <a:r>
              <a:rPr lang="it-IT" sz="3600" dirty="0" smtClean="0"/>
              <a:t>,</a:t>
            </a:r>
            <a:r>
              <a:rPr lang="it-IT" sz="3600" dirty="0" err="1" smtClean="0"/>
              <a:t>carrots</a:t>
            </a:r>
            <a:r>
              <a:rPr lang="it-IT" sz="3600" dirty="0" smtClean="0"/>
              <a:t>, </a:t>
            </a:r>
            <a:r>
              <a:rPr lang="it-IT" sz="3600" dirty="0" err="1" smtClean="0"/>
              <a:t>cucumbers</a:t>
            </a:r>
            <a:r>
              <a:rPr lang="it-IT" sz="3600" dirty="0" smtClean="0"/>
              <a:t> </a:t>
            </a:r>
            <a:r>
              <a:rPr lang="it-IT" sz="3600" dirty="0" err="1" smtClean="0"/>
              <a:t>courgettes</a:t>
            </a:r>
            <a:r>
              <a:rPr lang="it-IT" sz="3600" dirty="0" smtClean="0"/>
              <a:t>,</a:t>
            </a:r>
            <a:r>
              <a:rPr lang="it-IT" sz="3600" dirty="0" err="1" smtClean="0"/>
              <a:t>lemons</a:t>
            </a:r>
            <a:r>
              <a:rPr lang="it-IT" sz="3600" dirty="0" smtClean="0"/>
              <a:t>,</a:t>
            </a:r>
            <a:r>
              <a:rPr lang="it-IT" sz="3600" dirty="0" err="1" smtClean="0"/>
              <a:t>radish</a:t>
            </a:r>
            <a:r>
              <a:rPr lang="it-IT" sz="3600" dirty="0" smtClean="0"/>
              <a:t> , </a:t>
            </a:r>
            <a:r>
              <a:rPr lang="it-IT" sz="3600" dirty="0" err="1" smtClean="0"/>
              <a:t>herbs</a:t>
            </a:r>
            <a:r>
              <a:rPr lang="it-IT" sz="3600" dirty="0" smtClean="0"/>
              <a:t> </a:t>
            </a:r>
            <a:r>
              <a:rPr lang="it-IT" sz="3600" dirty="0" err="1" smtClean="0"/>
              <a:t>etc…</a:t>
            </a:r>
            <a:r>
              <a:rPr lang="it-IT" sz="3600" dirty="0" smtClean="0"/>
              <a:t>..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AM_09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0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09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31640" y="836712"/>
            <a:ext cx="64087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have</a:t>
            </a:r>
            <a:r>
              <a:rPr lang="it-IT" sz="3600" dirty="0" smtClean="0"/>
              <a:t> </a:t>
            </a:r>
            <a:r>
              <a:rPr lang="it-IT" sz="3600" dirty="0" err="1" smtClean="0"/>
              <a:t>another</a:t>
            </a:r>
            <a:r>
              <a:rPr lang="it-IT" sz="3600" dirty="0" smtClean="0"/>
              <a:t> </a:t>
            </a:r>
            <a:r>
              <a:rPr lang="it-IT" sz="3600" dirty="0" err="1" smtClean="0"/>
              <a:t>advantage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being</a:t>
            </a:r>
            <a:r>
              <a:rPr lang="it-IT" sz="3600" dirty="0" smtClean="0"/>
              <a:t> </a:t>
            </a:r>
            <a:r>
              <a:rPr lang="it-IT" sz="3600" dirty="0" err="1" smtClean="0"/>
              <a:t>able</a:t>
            </a:r>
            <a:r>
              <a:rPr lang="it-IT" sz="3600" dirty="0" smtClean="0"/>
              <a:t>  </a:t>
            </a:r>
            <a:r>
              <a:rPr lang="it-IT" sz="3600" dirty="0" err="1" smtClean="0"/>
              <a:t>to</a:t>
            </a:r>
            <a:r>
              <a:rPr lang="it-IT" sz="3600" dirty="0" smtClean="0"/>
              <a:t> take the </a:t>
            </a:r>
            <a:r>
              <a:rPr lang="it-IT" sz="3600" dirty="0" err="1" smtClean="0"/>
              <a:t>children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the </a:t>
            </a:r>
            <a:r>
              <a:rPr lang="it-IT" sz="3600" dirty="0" err="1" smtClean="0"/>
              <a:t>galleries</a:t>
            </a:r>
            <a:r>
              <a:rPr lang="it-IT" sz="3600" dirty="0" smtClean="0"/>
              <a:t> and </a:t>
            </a:r>
            <a:r>
              <a:rPr lang="it-IT" sz="3600" dirty="0" err="1" smtClean="0"/>
              <a:t>artistic</a:t>
            </a:r>
            <a:r>
              <a:rPr lang="it-IT" sz="3600" dirty="0" smtClean="0"/>
              <a:t> </a:t>
            </a:r>
            <a:r>
              <a:rPr lang="it-IT" sz="3600" dirty="0" err="1" smtClean="0"/>
              <a:t>centres</a:t>
            </a:r>
            <a:r>
              <a:rPr lang="it-IT" sz="3600" dirty="0" smtClean="0"/>
              <a:t> </a:t>
            </a:r>
            <a:r>
              <a:rPr lang="it-IT" sz="3600" dirty="0" err="1" smtClean="0"/>
              <a:t>near</a:t>
            </a:r>
            <a:r>
              <a:rPr lang="it-IT" sz="3600" dirty="0" smtClean="0"/>
              <a:t> </a:t>
            </a:r>
            <a:r>
              <a:rPr lang="it-IT" sz="3600" dirty="0" err="1" smtClean="0"/>
              <a:t>by</a:t>
            </a:r>
            <a:r>
              <a:rPr lang="it-IT" sz="3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have</a:t>
            </a:r>
            <a:r>
              <a:rPr lang="it-IT" sz="3600" dirty="0" smtClean="0"/>
              <a:t> </a:t>
            </a:r>
            <a:r>
              <a:rPr lang="it-IT" sz="3600" dirty="0" err="1" smtClean="0"/>
              <a:t>also</a:t>
            </a:r>
            <a:r>
              <a:rPr lang="it-IT" sz="3600" dirty="0" smtClean="0"/>
              <a:t> the </a:t>
            </a:r>
            <a:r>
              <a:rPr lang="it-IT" sz="3600" dirty="0" err="1" smtClean="0"/>
              <a:t>collaboration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art </a:t>
            </a:r>
            <a:r>
              <a:rPr lang="it-IT" sz="3600" dirty="0" err="1" smtClean="0"/>
              <a:t>schools</a:t>
            </a:r>
            <a:r>
              <a:rPr lang="it-IT" sz="3600" dirty="0" smtClean="0"/>
              <a:t> and art </a:t>
            </a:r>
            <a:r>
              <a:rPr lang="it-IT" sz="3600" dirty="0" err="1" smtClean="0"/>
              <a:t>academy</a:t>
            </a:r>
            <a:r>
              <a:rPr lang="it-IT" sz="3600" dirty="0" smtClean="0"/>
              <a:t> </a:t>
            </a:r>
            <a:r>
              <a:rPr lang="it-IT" sz="3600" dirty="0" err="1" smtClean="0"/>
              <a:t>where</a:t>
            </a:r>
            <a:r>
              <a:rPr lang="it-IT" sz="3600" dirty="0" smtClean="0"/>
              <a:t> the </a:t>
            </a:r>
            <a:r>
              <a:rPr lang="it-IT" sz="3600" dirty="0" err="1" smtClean="0"/>
              <a:t>students</a:t>
            </a:r>
            <a:r>
              <a:rPr lang="it-IT" sz="3600" dirty="0" smtClean="0"/>
              <a:t> are the </a:t>
            </a:r>
            <a:r>
              <a:rPr lang="it-IT" sz="3600" dirty="0" err="1" smtClean="0"/>
              <a:t>tutors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our</a:t>
            </a:r>
            <a:r>
              <a:rPr lang="it-IT" sz="3600" dirty="0" smtClean="0"/>
              <a:t> </a:t>
            </a:r>
            <a:r>
              <a:rPr lang="it-IT" sz="3600" dirty="0" err="1" smtClean="0"/>
              <a:t>children</a:t>
            </a:r>
            <a:r>
              <a:rPr lang="it-IT" sz="3600" dirty="0" smtClean="0"/>
              <a:t> in art .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G_0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magine 2" descr="IMG_00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G_0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G_0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1520" y="1052736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The aim of the project is to develop children’s</a:t>
            </a:r>
            <a:r>
              <a:rPr lang="it-IT" sz="6000" dirty="0" smtClean="0"/>
              <a:t> </a:t>
            </a:r>
            <a:r>
              <a:rPr lang="it-IT" sz="6000" dirty="0" err="1" smtClean="0"/>
              <a:t>imagination</a:t>
            </a:r>
            <a:endParaRPr lang="it-IT" sz="6000" dirty="0" smtClean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71600" y="332656"/>
            <a:ext cx="67687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3600" dirty="0" err="1" smtClean="0"/>
              <a:t>Children</a:t>
            </a:r>
            <a:r>
              <a:rPr lang="it-IT" sz="3600" dirty="0" smtClean="0"/>
              <a:t> are </a:t>
            </a:r>
            <a:r>
              <a:rPr lang="it-IT" sz="3600" dirty="0" err="1" smtClean="0"/>
              <a:t>also</a:t>
            </a:r>
            <a:r>
              <a:rPr lang="it-IT" sz="3600" dirty="0" smtClean="0"/>
              <a:t> </a:t>
            </a:r>
            <a:r>
              <a:rPr lang="it-IT" sz="3600" dirty="0" err="1" smtClean="0"/>
              <a:t>encouraged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look at </a:t>
            </a:r>
            <a:r>
              <a:rPr lang="it-IT" sz="3600" dirty="0" err="1" smtClean="0"/>
              <a:t>artists</a:t>
            </a:r>
            <a:r>
              <a:rPr lang="it-IT" sz="3600" dirty="0" smtClean="0"/>
              <a:t>’ work in </a:t>
            </a:r>
            <a:r>
              <a:rPr lang="it-IT" sz="3600" dirty="0" err="1" smtClean="0"/>
              <a:t>books</a:t>
            </a:r>
            <a:r>
              <a:rPr lang="it-IT" sz="3600" dirty="0" smtClean="0"/>
              <a:t> </a:t>
            </a:r>
            <a:r>
              <a:rPr lang="it-IT" sz="3600" dirty="0" err="1" smtClean="0"/>
              <a:t>which</a:t>
            </a:r>
            <a:r>
              <a:rPr lang="it-IT" sz="3600" dirty="0" smtClean="0"/>
              <a:t> </a:t>
            </a: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have</a:t>
            </a:r>
            <a:r>
              <a:rPr lang="it-IT" sz="3600" dirty="0" smtClean="0"/>
              <a:t> at </a:t>
            </a:r>
            <a:r>
              <a:rPr lang="it-IT" sz="3600" dirty="0" err="1" smtClean="0"/>
              <a:t>school</a:t>
            </a:r>
            <a:r>
              <a:rPr lang="it-IT" sz="3600" dirty="0" smtClean="0"/>
              <a:t>.</a:t>
            </a:r>
          </a:p>
          <a:p>
            <a:r>
              <a:rPr lang="it-IT" sz="3600" dirty="0"/>
              <a:t> </a:t>
            </a:r>
            <a:r>
              <a:rPr lang="it-IT" sz="3600" dirty="0" smtClean="0"/>
              <a:t> At the end </a:t>
            </a:r>
            <a:r>
              <a:rPr lang="it-IT" sz="3600" dirty="0" err="1" smtClean="0"/>
              <a:t>we</a:t>
            </a:r>
            <a:r>
              <a:rPr lang="it-IT" sz="3600" dirty="0" smtClean="0"/>
              <a:t> can compare </a:t>
            </a:r>
            <a:r>
              <a:rPr lang="it-IT" sz="3600" dirty="0" err="1" smtClean="0"/>
              <a:t>their</a:t>
            </a:r>
            <a:r>
              <a:rPr lang="it-IT" sz="3600" dirty="0" smtClean="0"/>
              <a:t> work </a:t>
            </a:r>
            <a:r>
              <a:rPr lang="it-IT" sz="3600" dirty="0" err="1" smtClean="0"/>
              <a:t>with</a:t>
            </a:r>
            <a:r>
              <a:rPr lang="it-IT" sz="3600" dirty="0" smtClean="0"/>
              <a:t> the </a:t>
            </a:r>
            <a:r>
              <a:rPr lang="it-IT" sz="3600" dirty="0" err="1" smtClean="0"/>
              <a:t>painting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Arcimboldo</a:t>
            </a:r>
            <a:r>
              <a:rPr lang="it-IT" sz="3600" dirty="0" smtClean="0"/>
              <a:t>. And </a:t>
            </a:r>
            <a:r>
              <a:rPr lang="it-IT" sz="3600" dirty="0" err="1" smtClean="0"/>
              <a:t>if</a:t>
            </a:r>
            <a:r>
              <a:rPr lang="it-IT" sz="3600" dirty="0" smtClean="0"/>
              <a:t> </a:t>
            </a:r>
            <a:r>
              <a:rPr lang="it-IT" sz="3600" dirty="0" err="1" smtClean="0"/>
              <a:t>they</a:t>
            </a:r>
            <a:r>
              <a:rPr lang="it-IT" sz="3600" dirty="0" smtClean="0"/>
              <a:t> </a:t>
            </a:r>
            <a:r>
              <a:rPr lang="it-IT" sz="3600" dirty="0" err="1" smtClean="0"/>
              <a:t>wish</a:t>
            </a:r>
            <a:r>
              <a:rPr lang="it-IT" sz="3600" dirty="0" smtClean="0"/>
              <a:t>, </a:t>
            </a:r>
            <a:r>
              <a:rPr lang="it-IT" sz="3600" dirty="0" err="1" smtClean="0"/>
              <a:t>only</a:t>
            </a:r>
            <a:r>
              <a:rPr lang="it-IT" sz="3600" dirty="0" smtClean="0"/>
              <a:t> </a:t>
            </a:r>
            <a:r>
              <a:rPr lang="it-IT" sz="3600" dirty="0" err="1" smtClean="0"/>
              <a:t>if</a:t>
            </a:r>
            <a:r>
              <a:rPr lang="it-IT" sz="3600" dirty="0" smtClean="0"/>
              <a:t> </a:t>
            </a:r>
            <a:r>
              <a:rPr lang="it-IT" sz="3600" dirty="0" err="1" smtClean="0"/>
              <a:t>they</a:t>
            </a:r>
            <a:r>
              <a:rPr lang="it-IT" sz="3600" dirty="0" smtClean="0"/>
              <a:t> </a:t>
            </a:r>
            <a:r>
              <a:rPr lang="it-IT" sz="3600" dirty="0" err="1" smtClean="0"/>
              <a:t>wish</a:t>
            </a:r>
            <a:r>
              <a:rPr lang="it-IT" sz="3600" dirty="0" smtClean="0"/>
              <a:t>, </a:t>
            </a:r>
            <a:r>
              <a:rPr lang="it-IT" sz="3600" dirty="0" err="1" smtClean="0"/>
              <a:t>they</a:t>
            </a:r>
            <a:r>
              <a:rPr lang="it-IT" sz="3600" dirty="0" smtClean="0"/>
              <a:t> can </a:t>
            </a:r>
            <a:r>
              <a:rPr lang="it-IT" sz="3600" dirty="0" err="1" smtClean="0"/>
              <a:t>make</a:t>
            </a:r>
            <a:r>
              <a:rPr lang="it-IT" sz="3600" dirty="0" smtClean="0"/>
              <a:t> </a:t>
            </a:r>
            <a:r>
              <a:rPr lang="it-IT" sz="3600" dirty="0" err="1" smtClean="0"/>
              <a:t>again</a:t>
            </a:r>
            <a:r>
              <a:rPr lang="it-IT" sz="3600" dirty="0" smtClean="0"/>
              <a:t>  </a:t>
            </a:r>
            <a:r>
              <a:rPr lang="it-IT" sz="3600" dirty="0" err="1" smtClean="0"/>
              <a:t>their</a:t>
            </a:r>
            <a:r>
              <a:rPr lang="it-IT" sz="3600" dirty="0" smtClean="0"/>
              <a:t> </a:t>
            </a:r>
            <a:r>
              <a:rPr lang="it-IT" sz="3600" dirty="0" err="1" smtClean="0"/>
              <a:t>masterpieces</a:t>
            </a:r>
            <a:r>
              <a:rPr lang="it-IT" sz="3600" dirty="0" smtClean="0"/>
              <a:t> or </a:t>
            </a:r>
            <a:r>
              <a:rPr lang="it-IT" sz="3600" dirty="0" err="1" smtClean="0"/>
              <a:t>they</a:t>
            </a:r>
            <a:r>
              <a:rPr lang="it-IT" sz="3600" dirty="0" smtClean="0"/>
              <a:t> can copy </a:t>
            </a:r>
            <a:r>
              <a:rPr lang="it-IT" sz="3600" dirty="0" err="1" smtClean="0"/>
              <a:t>pictures</a:t>
            </a:r>
            <a:r>
              <a:rPr lang="it-IT" sz="3600" dirty="0" smtClean="0"/>
              <a:t> </a:t>
            </a:r>
            <a:r>
              <a:rPr lang="it-IT" sz="3600" dirty="0" err="1" smtClean="0"/>
              <a:t>by</a:t>
            </a:r>
            <a:r>
              <a:rPr lang="it-IT" sz="3600" dirty="0" smtClean="0"/>
              <a:t> the </a:t>
            </a:r>
            <a:r>
              <a:rPr lang="it-IT" sz="3600" dirty="0" err="1" smtClean="0"/>
              <a:t>painter</a:t>
            </a:r>
            <a:r>
              <a:rPr lang="it-IT" sz="3600" dirty="0" smtClean="0"/>
              <a:t>.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oto roberta 1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oto roberta 1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836712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it-IT" sz="3600" dirty="0" err="1" smtClean="0"/>
              <a:t>develops</a:t>
            </a:r>
            <a:r>
              <a:rPr lang="it-IT" sz="3600" dirty="0" smtClean="0"/>
              <a:t> and </a:t>
            </a:r>
            <a:r>
              <a:rPr lang="it-IT" sz="3600" dirty="0" err="1" smtClean="0"/>
              <a:t>encourages</a:t>
            </a:r>
            <a:r>
              <a:rPr lang="it-IT" sz="3600" dirty="0" smtClean="0"/>
              <a:t> </a:t>
            </a:r>
            <a:r>
              <a:rPr lang="it-IT" sz="3600" dirty="0" err="1" smtClean="0"/>
              <a:t>communication</a:t>
            </a:r>
            <a:r>
              <a:rPr lang="it-IT" sz="3600" dirty="0" smtClean="0"/>
              <a:t> </a:t>
            </a:r>
            <a:r>
              <a:rPr lang="it-IT" sz="3600" dirty="0" err="1" smtClean="0"/>
              <a:t>skills</a:t>
            </a:r>
            <a:r>
              <a:rPr lang="it-IT" sz="3600" dirty="0" smtClean="0"/>
              <a:t>: </a:t>
            </a:r>
            <a:r>
              <a:rPr lang="it-IT" sz="3600" dirty="0" err="1" smtClean="0"/>
              <a:t>asking</a:t>
            </a:r>
            <a:r>
              <a:rPr lang="it-IT" sz="3600" dirty="0" smtClean="0"/>
              <a:t> </a:t>
            </a:r>
            <a:r>
              <a:rPr lang="it-IT" sz="3600" dirty="0" err="1" smtClean="0"/>
              <a:t>answering</a:t>
            </a:r>
            <a:r>
              <a:rPr lang="it-IT" sz="3600" dirty="0" smtClean="0"/>
              <a:t> </a:t>
            </a:r>
            <a:r>
              <a:rPr lang="it-IT" sz="3600" dirty="0" err="1" smtClean="0"/>
              <a:t>questions</a:t>
            </a:r>
            <a:r>
              <a:rPr lang="it-IT" sz="3600" dirty="0" smtClean="0"/>
              <a:t>, </a:t>
            </a:r>
            <a:r>
              <a:rPr lang="it-IT" sz="3600" dirty="0" err="1" smtClean="0"/>
              <a:t>listening</a:t>
            </a:r>
            <a:r>
              <a:rPr lang="it-IT" sz="3600" dirty="0" smtClean="0"/>
              <a:t>, </a:t>
            </a:r>
            <a:r>
              <a:rPr lang="it-IT" sz="3600" dirty="0" err="1" smtClean="0"/>
              <a:t>using</a:t>
            </a:r>
            <a:r>
              <a:rPr lang="it-IT" sz="3600" dirty="0" smtClean="0"/>
              <a:t> </a:t>
            </a:r>
            <a:r>
              <a:rPr lang="it-IT" sz="3600" dirty="0" err="1" smtClean="0"/>
              <a:t>words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express </a:t>
            </a:r>
            <a:r>
              <a:rPr lang="it-IT" sz="3600" dirty="0" err="1" smtClean="0"/>
              <a:t>opinions</a:t>
            </a:r>
            <a:r>
              <a:rPr lang="it-IT" sz="3600" dirty="0" smtClean="0"/>
              <a:t>.</a:t>
            </a:r>
          </a:p>
          <a:p>
            <a:pPr marL="742950" indent="-742950"/>
            <a:endParaRPr lang="it-IT" sz="3600" dirty="0" smtClean="0"/>
          </a:p>
          <a:p>
            <a:pPr marL="742950" indent="-742950"/>
            <a:r>
              <a:rPr lang="it-IT" sz="3600" dirty="0" smtClean="0"/>
              <a:t>2.    </a:t>
            </a:r>
            <a:r>
              <a:rPr lang="it-IT" sz="3600" dirty="0" err="1" smtClean="0"/>
              <a:t>helps</a:t>
            </a:r>
            <a:r>
              <a:rPr lang="it-IT" sz="3600" dirty="0" smtClean="0"/>
              <a:t> </a:t>
            </a:r>
            <a:r>
              <a:rPr lang="it-IT" sz="3600" dirty="0" err="1" smtClean="0"/>
              <a:t>children</a:t>
            </a:r>
            <a:r>
              <a:rPr lang="it-IT" sz="3600" dirty="0" smtClean="0"/>
              <a:t> </a:t>
            </a:r>
            <a:r>
              <a:rPr lang="it-IT" sz="3600" dirty="0" err="1" smtClean="0"/>
              <a:t>identify</a:t>
            </a:r>
            <a:r>
              <a:rPr lang="it-IT" sz="3600" dirty="0" smtClean="0"/>
              <a:t> </a:t>
            </a:r>
            <a:r>
              <a:rPr lang="it-IT" sz="3600" dirty="0" err="1" smtClean="0"/>
              <a:t>colours</a:t>
            </a:r>
            <a:r>
              <a:rPr lang="it-IT" sz="3600" dirty="0" smtClean="0"/>
              <a:t> and </a:t>
            </a:r>
            <a:r>
              <a:rPr lang="it-IT" sz="3600" dirty="0" err="1" smtClean="0"/>
              <a:t>different</a:t>
            </a:r>
            <a:r>
              <a:rPr lang="it-IT" sz="3600" dirty="0" smtClean="0"/>
              <a:t> </a:t>
            </a:r>
            <a:r>
              <a:rPr lang="it-IT" sz="3600" dirty="0" err="1" smtClean="0"/>
              <a:t>materials</a:t>
            </a:r>
            <a:r>
              <a:rPr lang="it-IT" sz="3600" dirty="0" smtClean="0"/>
              <a:t> </a:t>
            </a:r>
            <a:r>
              <a:rPr lang="it-IT" sz="3600" dirty="0" err="1" smtClean="0"/>
              <a:t>used</a:t>
            </a:r>
            <a:r>
              <a:rPr lang="it-IT" sz="3600" dirty="0" smtClean="0"/>
              <a:t>.</a:t>
            </a:r>
          </a:p>
          <a:p>
            <a:pPr marL="742950" indent="-742950"/>
            <a:endParaRPr lang="it-IT" sz="36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051720" y="18864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 err="1" smtClean="0"/>
              <a:t>It</a:t>
            </a:r>
            <a:r>
              <a:rPr lang="it-IT" sz="3600" dirty="0" smtClean="0"/>
              <a:t> </a:t>
            </a:r>
            <a:r>
              <a:rPr lang="it-IT" sz="3600" dirty="0" err="1" smtClean="0"/>
              <a:t>also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39552" y="620688"/>
            <a:ext cx="77048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3"/>
            </a:pPr>
            <a:r>
              <a:rPr lang="it-IT" sz="3600" dirty="0" err="1" smtClean="0"/>
              <a:t>helps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become</a:t>
            </a:r>
            <a:r>
              <a:rPr lang="it-IT" sz="3600" dirty="0" smtClean="0"/>
              <a:t> </a:t>
            </a:r>
            <a:r>
              <a:rPr lang="it-IT" sz="3600" dirty="0" err="1" smtClean="0"/>
              <a:t>familiar</a:t>
            </a:r>
            <a:r>
              <a:rPr lang="it-IT" sz="3600" dirty="0" smtClean="0"/>
              <a:t> </a:t>
            </a:r>
            <a:r>
              <a:rPr lang="it-IT" sz="3600" dirty="0" err="1" smtClean="0"/>
              <a:t>with</a:t>
            </a:r>
            <a:r>
              <a:rPr lang="it-IT" sz="3600" dirty="0" smtClean="0"/>
              <a:t> </a:t>
            </a:r>
            <a:r>
              <a:rPr lang="it-IT" sz="3600" dirty="0" err="1" smtClean="0"/>
              <a:t>different</a:t>
            </a:r>
            <a:r>
              <a:rPr lang="it-IT" sz="3600" dirty="0" smtClean="0"/>
              <a:t> </a:t>
            </a:r>
            <a:r>
              <a:rPr lang="it-IT" sz="3600" dirty="0" err="1" smtClean="0"/>
              <a:t>shapes</a:t>
            </a:r>
            <a:r>
              <a:rPr lang="it-IT" sz="3600" dirty="0" smtClean="0"/>
              <a:t> and </a:t>
            </a:r>
            <a:r>
              <a:rPr lang="it-IT" sz="3600" dirty="0" err="1" smtClean="0"/>
              <a:t>sizes</a:t>
            </a:r>
            <a:r>
              <a:rPr lang="it-IT" sz="3600" dirty="0" smtClean="0"/>
              <a:t>.</a:t>
            </a:r>
          </a:p>
          <a:p>
            <a:pPr marL="742950" indent="-742950"/>
            <a:endParaRPr lang="it-IT" sz="3600" dirty="0" smtClean="0"/>
          </a:p>
          <a:p>
            <a:pPr marL="742950" indent="-742950"/>
            <a:r>
              <a:rPr lang="it-IT" sz="3600" dirty="0" smtClean="0"/>
              <a:t>4</a:t>
            </a:r>
            <a:r>
              <a:rPr lang="it-IT" sz="3600" smtClean="0"/>
              <a:t>.    </a:t>
            </a:r>
            <a:r>
              <a:rPr lang="it-IT" sz="3600" dirty="0" err="1" smtClean="0"/>
              <a:t>encourages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be</a:t>
            </a:r>
            <a:r>
              <a:rPr lang="it-IT" sz="3600" dirty="0" smtClean="0"/>
              <a:t> </a:t>
            </a:r>
            <a:r>
              <a:rPr lang="it-IT" sz="3600" dirty="0" err="1" smtClean="0"/>
              <a:t>aware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the </a:t>
            </a:r>
            <a:r>
              <a:rPr lang="it-IT" sz="3600" dirty="0" err="1" smtClean="0"/>
              <a:t>environment</a:t>
            </a:r>
            <a:endParaRPr lang="it-IT" sz="3600" dirty="0" smtClean="0"/>
          </a:p>
          <a:p>
            <a:pPr marL="742950" indent="-742950">
              <a:buAutoNum type="arabicPeriod" startAt="3"/>
            </a:pPr>
            <a:endParaRPr lang="it-IT" sz="3600" dirty="0" smtClean="0"/>
          </a:p>
          <a:p>
            <a:pPr marL="742950" indent="-742950"/>
            <a:r>
              <a:rPr lang="it-IT" sz="3600" dirty="0" smtClean="0"/>
              <a:t>       </a:t>
            </a:r>
            <a:r>
              <a:rPr lang="it-IT" sz="3600" dirty="0" err="1" smtClean="0"/>
              <a:t>All</a:t>
            </a:r>
            <a:r>
              <a:rPr lang="it-IT" sz="3600" dirty="0" smtClean="0"/>
              <a:t> </a:t>
            </a:r>
            <a:r>
              <a:rPr lang="it-IT" sz="3600" dirty="0" err="1" smtClean="0"/>
              <a:t>these</a:t>
            </a:r>
            <a:r>
              <a:rPr lang="it-IT" sz="3600" dirty="0" smtClean="0"/>
              <a:t> </a:t>
            </a:r>
            <a:r>
              <a:rPr lang="it-IT" sz="3600" dirty="0" err="1" smtClean="0"/>
              <a:t>skills</a:t>
            </a:r>
            <a:r>
              <a:rPr lang="it-IT" sz="3600" dirty="0" smtClean="0"/>
              <a:t> are </a:t>
            </a:r>
            <a:r>
              <a:rPr lang="it-IT" sz="3600" dirty="0" err="1" smtClean="0"/>
              <a:t>useful</a:t>
            </a:r>
            <a:r>
              <a:rPr lang="it-IT" sz="3600" dirty="0" smtClean="0"/>
              <a:t> and </a:t>
            </a:r>
            <a:r>
              <a:rPr lang="it-IT" sz="3600" dirty="0" err="1" smtClean="0"/>
              <a:t>necessary</a:t>
            </a:r>
            <a:r>
              <a:rPr lang="it-IT" sz="3600" dirty="0" smtClean="0"/>
              <a:t> </a:t>
            </a:r>
            <a:r>
              <a:rPr lang="it-IT" sz="3600" dirty="0" err="1" smtClean="0"/>
              <a:t>for</a:t>
            </a:r>
            <a:r>
              <a:rPr lang="it-IT" sz="3600" dirty="0" smtClean="0"/>
              <a:t> </a:t>
            </a:r>
            <a:r>
              <a:rPr lang="it-IT" sz="3600" dirty="0" err="1" smtClean="0"/>
              <a:t>their</a:t>
            </a:r>
            <a:r>
              <a:rPr lang="it-IT" sz="3600" dirty="0" smtClean="0"/>
              <a:t> social and educational </a:t>
            </a:r>
            <a:r>
              <a:rPr lang="it-IT" sz="3600" dirty="0" err="1" smtClean="0"/>
              <a:t>development</a:t>
            </a:r>
            <a:r>
              <a:rPr lang="it-IT" sz="3600" dirty="0" smtClean="0"/>
              <a:t>        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3326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MOTIVATION:</a:t>
            </a:r>
            <a:endParaRPr lang="it-IT" sz="28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483768" y="1268760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Our</a:t>
            </a:r>
            <a:r>
              <a:rPr lang="it-IT" sz="3600" dirty="0" smtClean="0"/>
              <a:t> </a:t>
            </a:r>
            <a:r>
              <a:rPr lang="it-IT" sz="3600" dirty="0" err="1" smtClean="0"/>
              <a:t>children</a:t>
            </a:r>
            <a:r>
              <a:rPr lang="it-IT" sz="3600" dirty="0" smtClean="0"/>
              <a:t> are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an</a:t>
            </a:r>
            <a:r>
              <a:rPr lang="it-IT" sz="3600" dirty="0" smtClean="0"/>
              <a:t> </a:t>
            </a:r>
            <a:r>
              <a:rPr lang="it-IT" sz="3600" dirty="0" err="1" smtClean="0"/>
              <a:t>age</a:t>
            </a:r>
            <a:r>
              <a:rPr lang="it-IT" sz="3600" dirty="0" smtClean="0"/>
              <a:t> </a:t>
            </a:r>
            <a:r>
              <a:rPr lang="it-IT" sz="3600" dirty="0" err="1" smtClean="0"/>
              <a:t>when</a:t>
            </a:r>
            <a:r>
              <a:rPr lang="it-IT" sz="3600" dirty="0" smtClean="0"/>
              <a:t> </a:t>
            </a:r>
            <a:r>
              <a:rPr lang="it-IT" sz="3600" dirty="0" err="1" smtClean="0"/>
              <a:t>their</a:t>
            </a:r>
            <a:r>
              <a:rPr lang="it-IT" sz="3600" dirty="0" smtClean="0"/>
              <a:t> </a:t>
            </a:r>
            <a:r>
              <a:rPr lang="it-IT" sz="3600" dirty="0" err="1" smtClean="0"/>
              <a:t>immagination</a:t>
            </a:r>
            <a:r>
              <a:rPr lang="it-IT" sz="3600" dirty="0" smtClean="0"/>
              <a:t> and </a:t>
            </a:r>
            <a:r>
              <a:rPr lang="it-IT" sz="3600" dirty="0" err="1" smtClean="0"/>
              <a:t>their</a:t>
            </a:r>
            <a:r>
              <a:rPr lang="it-IT" sz="3600" dirty="0" smtClean="0"/>
              <a:t> fantasy are </a:t>
            </a:r>
            <a:r>
              <a:rPr lang="it-IT" sz="3600" dirty="0" err="1" smtClean="0"/>
              <a:t>still</a:t>
            </a:r>
            <a:r>
              <a:rPr lang="it-IT" sz="3600" dirty="0" smtClean="0"/>
              <a:t> pure and </a:t>
            </a:r>
            <a:r>
              <a:rPr lang="it-IT" sz="3600" dirty="0" err="1" smtClean="0"/>
              <a:t>simple</a:t>
            </a:r>
            <a:r>
              <a:rPr lang="it-IT" sz="3600" dirty="0" smtClean="0"/>
              <a:t>.</a:t>
            </a:r>
            <a:endParaRPr lang="it-IT" sz="36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67544" y="4221088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mustn</a:t>
            </a:r>
            <a:r>
              <a:rPr lang="it-IT" sz="3600" dirty="0" smtClean="0"/>
              <a:t>’t </a:t>
            </a:r>
            <a:r>
              <a:rPr lang="it-IT" sz="3600" dirty="0" err="1" smtClean="0"/>
              <a:t>limit</a:t>
            </a:r>
            <a:r>
              <a:rPr lang="it-IT" sz="3600" dirty="0" smtClean="0"/>
              <a:t> </a:t>
            </a:r>
            <a:r>
              <a:rPr lang="it-IT" sz="3600" dirty="0" err="1" smtClean="0"/>
              <a:t>their</a:t>
            </a:r>
            <a:r>
              <a:rPr lang="it-IT" sz="3600" dirty="0" smtClean="0"/>
              <a:t> </a:t>
            </a:r>
            <a:r>
              <a:rPr lang="it-IT" sz="3600" dirty="0" err="1" smtClean="0"/>
              <a:t>imagination</a:t>
            </a:r>
            <a:r>
              <a:rPr lang="it-IT" sz="3600" dirty="0" smtClean="0"/>
              <a:t>. </a:t>
            </a: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stimulate</a:t>
            </a:r>
            <a:r>
              <a:rPr lang="it-IT" sz="3600" dirty="0" smtClean="0"/>
              <a:t> </a:t>
            </a:r>
            <a:r>
              <a:rPr lang="it-IT" sz="3600" dirty="0" err="1" smtClean="0"/>
              <a:t>it</a:t>
            </a:r>
            <a:r>
              <a:rPr lang="en-US" sz="3600" dirty="0" smtClean="0"/>
              <a:t>.We don</a:t>
            </a:r>
            <a:r>
              <a:rPr lang="it-IT" sz="3600" dirty="0" smtClean="0"/>
              <a:t>’t </a:t>
            </a:r>
            <a:r>
              <a:rPr lang="it-IT" sz="3600" dirty="0" err="1" smtClean="0"/>
              <a:t>give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models</a:t>
            </a:r>
            <a:r>
              <a:rPr lang="it-IT" sz="3600" dirty="0" smtClean="0"/>
              <a:t>. </a:t>
            </a:r>
            <a:r>
              <a:rPr lang="it-IT" sz="3600" dirty="0" err="1" smtClean="0"/>
              <a:t>Our</a:t>
            </a:r>
            <a:r>
              <a:rPr lang="it-IT" sz="3600" dirty="0" smtClean="0"/>
              <a:t> work </a:t>
            </a:r>
            <a:r>
              <a:rPr lang="it-IT" sz="3600" dirty="0" err="1" smtClean="0"/>
              <a:t>must</a:t>
            </a:r>
            <a:r>
              <a:rPr lang="it-IT" sz="3600" dirty="0" smtClean="0"/>
              <a:t> </a:t>
            </a:r>
            <a:r>
              <a:rPr lang="it-IT" sz="3600" dirty="0" err="1" smtClean="0"/>
              <a:t>be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allow</a:t>
            </a:r>
            <a:r>
              <a:rPr lang="it-IT" sz="3600" dirty="0" smtClean="0"/>
              <a:t> </a:t>
            </a:r>
            <a:r>
              <a:rPr lang="it-IT" sz="3600" dirty="0" err="1" smtClean="0"/>
              <a:t>freedom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expression</a:t>
            </a:r>
            <a:r>
              <a:rPr lang="it-IT" sz="3600" dirty="0" smtClean="0"/>
              <a:t>.</a:t>
            </a:r>
            <a:endParaRPr lang="it-IT" sz="36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33265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Methodology</a:t>
            </a:r>
            <a:endParaRPr lang="it-IT"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979712" y="1412776"/>
            <a:ext cx="56166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ask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draw</a:t>
            </a:r>
            <a:r>
              <a:rPr lang="it-IT" sz="3600" dirty="0" smtClean="0"/>
              <a:t> the </a:t>
            </a:r>
            <a:r>
              <a:rPr lang="it-IT" sz="3600" dirty="0" err="1" smtClean="0"/>
              <a:t>child</a:t>
            </a:r>
            <a:r>
              <a:rPr lang="it-IT" sz="3600" dirty="0" smtClean="0"/>
              <a:t> </a:t>
            </a:r>
            <a:r>
              <a:rPr lang="it-IT" sz="3600" dirty="0" err="1" smtClean="0"/>
              <a:t>sitting</a:t>
            </a:r>
            <a:r>
              <a:rPr lang="it-IT" sz="3600" dirty="0" smtClean="0"/>
              <a:t> in </a:t>
            </a:r>
            <a:r>
              <a:rPr lang="it-IT" sz="3600" dirty="0" err="1" smtClean="0"/>
              <a:t>front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.</a:t>
            </a:r>
          </a:p>
          <a:p>
            <a:pPr marL="342900" indent="-342900"/>
            <a:r>
              <a:rPr lang="it-IT" sz="3600" dirty="0" smtClean="0"/>
              <a:t>    </a:t>
            </a:r>
            <a:r>
              <a:rPr lang="it-IT" sz="3600" dirty="0" err="1" smtClean="0"/>
              <a:t>They</a:t>
            </a:r>
            <a:r>
              <a:rPr lang="it-IT" sz="3600" dirty="0" smtClean="0"/>
              <a:t> can </a:t>
            </a:r>
            <a:r>
              <a:rPr lang="it-IT" sz="3600" dirty="0" err="1" smtClean="0"/>
              <a:t>use</a:t>
            </a:r>
            <a:r>
              <a:rPr lang="it-IT" sz="3600" dirty="0" smtClean="0"/>
              <a:t> </a:t>
            </a:r>
            <a:r>
              <a:rPr lang="it-IT" sz="3600" dirty="0" err="1" smtClean="0"/>
              <a:t>different</a:t>
            </a:r>
            <a:r>
              <a:rPr lang="it-IT" sz="3600" dirty="0" smtClean="0"/>
              <a:t> </a:t>
            </a:r>
            <a:r>
              <a:rPr lang="it-IT" sz="3600" dirty="0" err="1" smtClean="0"/>
              <a:t>materials</a:t>
            </a:r>
            <a:r>
              <a:rPr lang="it-IT" sz="3600" dirty="0" smtClean="0"/>
              <a:t> and </a:t>
            </a:r>
            <a:r>
              <a:rPr lang="it-IT" sz="3600" dirty="0" err="1" smtClean="0"/>
              <a:t>tecniques</a:t>
            </a:r>
            <a:r>
              <a:rPr lang="it-IT" sz="3600" dirty="0" smtClean="0"/>
              <a:t> (</a:t>
            </a:r>
            <a:r>
              <a:rPr lang="it-IT" sz="3600" dirty="0" err="1" smtClean="0"/>
              <a:t>colour</a:t>
            </a:r>
            <a:r>
              <a:rPr lang="it-IT" sz="3600" dirty="0" smtClean="0"/>
              <a:t> </a:t>
            </a:r>
            <a:r>
              <a:rPr lang="it-IT" sz="3600" dirty="0" err="1" smtClean="0"/>
              <a:t>pens</a:t>
            </a:r>
            <a:r>
              <a:rPr lang="it-IT" sz="3600" dirty="0" smtClean="0"/>
              <a:t>, </a:t>
            </a:r>
            <a:r>
              <a:rPr lang="it-IT" sz="3600" dirty="0" err="1" smtClean="0"/>
              <a:t>crayons</a:t>
            </a:r>
            <a:r>
              <a:rPr lang="it-IT" sz="3600" dirty="0" smtClean="0"/>
              <a:t> and </a:t>
            </a:r>
            <a:r>
              <a:rPr lang="it-IT" sz="3600" dirty="0" err="1" smtClean="0"/>
              <a:t>oils</a:t>
            </a:r>
            <a:r>
              <a:rPr lang="it-IT" sz="3600" dirty="0" smtClean="0"/>
              <a:t>, </a:t>
            </a:r>
            <a:r>
              <a:rPr lang="it-IT" sz="3600" dirty="0" err="1" smtClean="0"/>
              <a:t>temperas</a:t>
            </a:r>
            <a:r>
              <a:rPr lang="it-IT" sz="3600" dirty="0" smtClean="0"/>
              <a:t> </a:t>
            </a:r>
            <a:r>
              <a:rPr lang="it-IT" sz="3600" dirty="0" err="1" smtClean="0"/>
              <a:t>etc…</a:t>
            </a:r>
            <a:r>
              <a:rPr lang="it-IT" sz="3600" dirty="0" smtClean="0"/>
              <a:t>)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their</a:t>
            </a:r>
            <a:r>
              <a:rPr lang="it-IT" sz="3600" dirty="0" smtClean="0"/>
              <a:t> </a:t>
            </a:r>
            <a:r>
              <a:rPr lang="it-IT" sz="3600" dirty="0" err="1" smtClean="0"/>
              <a:t>choice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59632" y="764704"/>
            <a:ext cx="65527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stimulate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talking</a:t>
            </a:r>
            <a:r>
              <a:rPr lang="it-IT" sz="3600" dirty="0" smtClean="0"/>
              <a:t> </a:t>
            </a:r>
            <a:r>
              <a:rPr lang="it-IT" sz="3600" dirty="0" err="1" smtClean="0"/>
              <a:t>about</a:t>
            </a:r>
            <a:r>
              <a:rPr lang="it-IT" sz="3600" dirty="0" smtClean="0"/>
              <a:t> the </a:t>
            </a:r>
            <a:r>
              <a:rPr lang="it-IT" sz="3600" dirty="0" err="1" smtClean="0"/>
              <a:t>shapes</a:t>
            </a:r>
            <a:r>
              <a:rPr lang="it-IT" sz="3600" dirty="0" smtClean="0"/>
              <a:t> and </a:t>
            </a:r>
            <a:r>
              <a:rPr lang="it-IT" sz="3600" dirty="0" err="1" smtClean="0"/>
              <a:t>forms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vegetables</a:t>
            </a:r>
            <a:r>
              <a:rPr lang="it-IT" sz="36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ask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build</a:t>
            </a:r>
            <a:r>
              <a:rPr lang="it-IT" sz="3600" dirty="0" smtClean="0"/>
              <a:t> the face </a:t>
            </a:r>
            <a:r>
              <a:rPr lang="it-IT" sz="3600" dirty="0" err="1" smtClean="0"/>
              <a:t>using</a:t>
            </a:r>
            <a:r>
              <a:rPr lang="it-IT" sz="3600" dirty="0" smtClean="0"/>
              <a:t> </a:t>
            </a:r>
            <a:r>
              <a:rPr lang="it-IT" sz="3600" dirty="0" err="1" smtClean="0"/>
              <a:t>vegetebles</a:t>
            </a:r>
            <a:r>
              <a:rPr lang="it-IT" sz="3600" dirty="0" smtClean="0"/>
              <a:t> </a:t>
            </a:r>
            <a:r>
              <a:rPr lang="it-IT" sz="3600" dirty="0" err="1" smtClean="0"/>
              <a:t>that</a:t>
            </a:r>
            <a:r>
              <a:rPr lang="it-IT" sz="3600" dirty="0" smtClean="0"/>
              <a:t> </a:t>
            </a:r>
            <a:r>
              <a:rPr lang="it-IT" sz="3600" dirty="0" err="1" smtClean="0"/>
              <a:t>we</a:t>
            </a:r>
            <a:r>
              <a:rPr lang="it-IT" sz="3600" dirty="0" smtClean="0"/>
              <a:t> </a:t>
            </a:r>
            <a:r>
              <a:rPr lang="it-IT" sz="3600" dirty="0" err="1" smtClean="0"/>
              <a:t>supply</a:t>
            </a:r>
            <a:r>
              <a:rPr lang="it-IT" sz="36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it-IT" sz="3600" dirty="0" err="1" smtClean="0"/>
              <a:t>When</a:t>
            </a:r>
            <a:r>
              <a:rPr lang="it-IT" sz="3600" dirty="0" smtClean="0"/>
              <a:t> </a:t>
            </a:r>
            <a:r>
              <a:rPr lang="it-IT" sz="3600" dirty="0" err="1" smtClean="0"/>
              <a:t>we</a:t>
            </a:r>
            <a:r>
              <a:rPr lang="it-IT" sz="3600" dirty="0" smtClean="0"/>
              <a:t> are </a:t>
            </a:r>
            <a:r>
              <a:rPr lang="it-IT" sz="3600" dirty="0" err="1" smtClean="0"/>
              <a:t>talking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we</a:t>
            </a:r>
            <a:r>
              <a:rPr lang="it-IT" sz="3600" dirty="0" smtClean="0"/>
              <a:t> are </a:t>
            </a:r>
            <a:r>
              <a:rPr lang="it-IT" sz="3600" dirty="0" err="1" smtClean="0"/>
              <a:t>able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make</a:t>
            </a:r>
            <a:r>
              <a:rPr lang="it-IT" sz="3600" dirty="0" smtClean="0"/>
              <a:t> </a:t>
            </a:r>
            <a:r>
              <a:rPr lang="it-IT" sz="3600" dirty="0" err="1" smtClean="0"/>
              <a:t>connections</a:t>
            </a:r>
            <a:r>
              <a:rPr lang="it-IT" sz="3600" dirty="0" smtClean="0"/>
              <a:t> </a:t>
            </a:r>
            <a:r>
              <a:rPr lang="it-IT" sz="3600" dirty="0" err="1" smtClean="0"/>
              <a:t>with</a:t>
            </a:r>
            <a:r>
              <a:rPr lang="it-IT" sz="3600" dirty="0" smtClean="0"/>
              <a:t> </a:t>
            </a:r>
            <a:r>
              <a:rPr lang="it-IT" sz="3600" dirty="0" err="1" smtClean="0"/>
              <a:t>all</a:t>
            </a:r>
            <a:r>
              <a:rPr lang="it-IT" sz="3600" dirty="0" smtClean="0"/>
              <a:t> </a:t>
            </a:r>
            <a:r>
              <a:rPr lang="it-IT" sz="3600" dirty="0" err="1" smtClean="0"/>
              <a:t>subjects</a:t>
            </a:r>
            <a:r>
              <a:rPr lang="it-IT" sz="3600" dirty="0" smtClean="0"/>
              <a:t>: </a:t>
            </a:r>
            <a:r>
              <a:rPr lang="it-IT" sz="3600" dirty="0" err="1" smtClean="0"/>
              <a:t>language</a:t>
            </a:r>
            <a:r>
              <a:rPr lang="it-IT" sz="3600" dirty="0" smtClean="0"/>
              <a:t>, science, </a:t>
            </a:r>
            <a:r>
              <a:rPr lang="it-IT" sz="3600" dirty="0" err="1" smtClean="0"/>
              <a:t>logic</a:t>
            </a:r>
            <a:r>
              <a:rPr lang="it-IT" sz="3600" dirty="0" smtClean="0"/>
              <a:t>,and so </a:t>
            </a:r>
            <a:r>
              <a:rPr lang="it-IT" sz="3600" dirty="0" err="1" smtClean="0"/>
              <a:t>on…</a:t>
            </a:r>
            <a:r>
              <a:rPr lang="it-IT" sz="3600" dirty="0" smtClean="0"/>
              <a:t>..</a:t>
            </a:r>
            <a:endParaRPr lang="it-IT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620688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When</a:t>
            </a:r>
            <a:r>
              <a:rPr lang="it-IT" sz="3600" dirty="0" smtClean="0"/>
              <a:t> </a:t>
            </a:r>
            <a:r>
              <a:rPr lang="it-IT" sz="3600" dirty="0" err="1" smtClean="0"/>
              <a:t>they</a:t>
            </a:r>
            <a:r>
              <a:rPr lang="it-IT" sz="3600" dirty="0" smtClean="0"/>
              <a:t> </a:t>
            </a:r>
            <a:r>
              <a:rPr lang="it-IT" sz="3600" dirty="0" err="1" smtClean="0"/>
              <a:t>have</a:t>
            </a:r>
            <a:r>
              <a:rPr lang="it-IT" sz="3600" dirty="0" smtClean="0"/>
              <a:t> </a:t>
            </a:r>
            <a:r>
              <a:rPr lang="it-IT" sz="3600" dirty="0" err="1" smtClean="0"/>
              <a:t>completed</a:t>
            </a:r>
            <a:r>
              <a:rPr lang="it-IT" sz="3600" dirty="0" smtClean="0"/>
              <a:t> </a:t>
            </a:r>
            <a:r>
              <a:rPr lang="it-IT" sz="3600" dirty="0" err="1" smtClean="0"/>
              <a:t>there</a:t>
            </a:r>
            <a:r>
              <a:rPr lang="it-IT" sz="3600" dirty="0" smtClean="0"/>
              <a:t> work </a:t>
            </a:r>
            <a:r>
              <a:rPr lang="it-IT" sz="3600" dirty="0" err="1" smtClean="0"/>
              <a:t>we</a:t>
            </a:r>
            <a:r>
              <a:rPr lang="it-IT" sz="3600" dirty="0" smtClean="0"/>
              <a:t> show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famous</a:t>
            </a:r>
            <a:r>
              <a:rPr lang="it-IT" sz="3600" dirty="0" smtClean="0"/>
              <a:t> </a:t>
            </a:r>
            <a:r>
              <a:rPr lang="it-IT" sz="3600" dirty="0" err="1" smtClean="0"/>
              <a:t>masterpieces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painters</a:t>
            </a:r>
            <a:r>
              <a:rPr lang="it-IT" sz="3600" dirty="0" smtClean="0"/>
              <a:t> </a:t>
            </a:r>
            <a:r>
              <a:rPr lang="it-IT" sz="3600" dirty="0" err="1" smtClean="0"/>
              <a:t>for</a:t>
            </a:r>
            <a:r>
              <a:rPr lang="it-IT" sz="3600" dirty="0" smtClean="0"/>
              <a:t> </a:t>
            </a:r>
            <a:r>
              <a:rPr lang="it-IT" sz="3600" dirty="0" err="1" smtClean="0"/>
              <a:t>example</a:t>
            </a:r>
            <a:r>
              <a:rPr lang="it-IT" sz="3600" dirty="0" smtClean="0"/>
              <a:t> ARCIMBOLDO</a:t>
            </a:r>
            <a:endParaRPr lang="it-IT" sz="3600" dirty="0"/>
          </a:p>
        </p:txBody>
      </p:sp>
      <p:pic>
        <p:nvPicPr>
          <p:cNvPr id="3" name="Immagine 2" descr="Arcimboldi%20Rodolfo%20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232441"/>
            <a:ext cx="3456384" cy="4387891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imboldo-autun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8024" y="0"/>
            <a:ext cx="5667952" cy="68580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387</Words>
  <Application>Microsoft Office PowerPoint</Application>
  <PresentationFormat>Presentazione su schermo (4:3)</PresentationFormat>
  <Paragraphs>31</Paragraphs>
  <Slides>22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zen</dc:creator>
  <cp:lastModifiedBy>zen</cp:lastModifiedBy>
  <cp:revision>67</cp:revision>
  <dcterms:created xsi:type="dcterms:W3CDTF">2011-10-26T20:27:08Z</dcterms:created>
  <dcterms:modified xsi:type="dcterms:W3CDTF">2013-02-21T13:22:15Z</dcterms:modified>
</cp:coreProperties>
</file>